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59" r:id="rId6"/>
    <p:sldId id="261" r:id="rId7"/>
    <p:sldId id="264" r:id="rId8"/>
    <p:sldId id="260" r:id="rId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414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27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969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3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71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30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13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84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21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37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55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29568">
              <a:srgbClr val="D3CCD1"/>
            </a:gs>
            <a:gs pos="4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F8F6F-D1E0-4C3D-B49D-79E26E99CCCA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3846E-30F5-4C2E-B054-945AD467A0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95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Thema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Het restaurant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016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Eten proeven uit het buitenland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</a:t>
            </a:r>
            <a:endParaRPr lang="nl-NL" dirty="0"/>
          </a:p>
        </p:txBody>
      </p:sp>
      <p:pic>
        <p:nvPicPr>
          <p:cNvPr id="2050" name="Picture 2" descr="E:\voo goo filmpjes en foto's\20171030_115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471676" cy="25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41072" r="40877" b="23214"/>
          <a:stretch/>
        </p:blipFill>
        <p:spPr bwMode="auto">
          <a:xfrm>
            <a:off x="6761" y="4005064"/>
            <a:ext cx="6734629" cy="261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50000" r="69167" b="25000"/>
          <a:stretch/>
        </p:blipFill>
        <p:spPr bwMode="auto">
          <a:xfrm>
            <a:off x="4545590" y="1340768"/>
            <a:ext cx="289832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4" t="50000" r="37967" b="33996"/>
          <a:stretch/>
        </p:blipFill>
        <p:spPr bwMode="auto">
          <a:xfrm>
            <a:off x="6493181" y="4308418"/>
            <a:ext cx="2650819" cy="230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2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</a:t>
            </a:r>
            <a:r>
              <a:rPr lang="nl-NL" dirty="0" smtClean="0"/>
              <a:t>lacemats maken in tweetallen</a:t>
            </a:r>
            <a:endParaRPr lang="nl-NL" dirty="0"/>
          </a:p>
        </p:txBody>
      </p:sp>
      <p:pic>
        <p:nvPicPr>
          <p:cNvPr id="4098" name="Picture 2" descr="E:\voo goo filmpjes en foto's\20171031_141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9740" y="2088052"/>
            <a:ext cx="3086974" cy="17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voo goo filmpjes en foto's\20171031_141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5560" y="2141392"/>
            <a:ext cx="3063662" cy="17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voo goo filmpjes en foto's\20171031_141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6400" y="-10801350"/>
            <a:ext cx="1857600" cy="10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voo goo filmpjes en foto's\20171031_141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7215" y="2099015"/>
            <a:ext cx="3111904" cy="175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E:\voo goo filmpjes en foto's\20171031_1418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324036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E:\voo goo filmpjes en foto's\20171031_1434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3548" y="2073389"/>
            <a:ext cx="3113405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E:\voo goo filmpjes en foto's\20171031_1445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05" y="4725144"/>
            <a:ext cx="2893467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832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</a:t>
            </a:r>
            <a:r>
              <a:rPr lang="nl-NL" dirty="0" smtClean="0"/>
              <a:t>enukaarten maken</a:t>
            </a:r>
            <a:endParaRPr lang="nl-N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2541" y="1783722"/>
            <a:ext cx="3672408" cy="249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7" y="1196752"/>
            <a:ext cx="2076400" cy="369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fbeelding 10" descr="E:\voo goo filmpjes en foto's\20171106_1144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86869"/>
            <a:ext cx="2567608" cy="16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 descr="E:\voo goo filmpjes en foto's\20171107_1454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0309" y="2040626"/>
            <a:ext cx="3690116" cy="200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7063" r="37865" b="23412"/>
          <a:stretch/>
        </p:blipFill>
        <p:spPr bwMode="auto">
          <a:xfrm>
            <a:off x="2567607" y="4886869"/>
            <a:ext cx="3656473" cy="210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388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</a:t>
            </a:r>
            <a:r>
              <a:rPr lang="nl-NL" dirty="0" smtClean="0"/>
              <a:t>uiten rekenen met plaatjes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20635" r="28271" b="11111"/>
          <a:stretch/>
        </p:blipFill>
        <p:spPr bwMode="auto">
          <a:xfrm>
            <a:off x="3136285" y="3435790"/>
            <a:ext cx="2585642" cy="220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35392" r="59395" b="29960"/>
          <a:stretch/>
        </p:blipFill>
        <p:spPr bwMode="auto">
          <a:xfrm>
            <a:off x="-282089" y="3368449"/>
            <a:ext cx="3364925" cy="18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25255" r="42083" b="26074"/>
          <a:stretch/>
        </p:blipFill>
        <p:spPr bwMode="auto">
          <a:xfrm>
            <a:off x="5158" y="1165576"/>
            <a:ext cx="3131127" cy="220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0" t="26042" r="48083" b="51231"/>
          <a:stretch/>
        </p:blipFill>
        <p:spPr bwMode="auto">
          <a:xfrm>
            <a:off x="0" y="5209341"/>
            <a:ext cx="3519054" cy="16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t="28882" r="37755" b="31156"/>
          <a:stretch/>
        </p:blipFill>
        <p:spPr bwMode="auto">
          <a:xfrm>
            <a:off x="3635896" y="1082856"/>
            <a:ext cx="4761626" cy="235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37974" r="66398" b="27367"/>
          <a:stretch/>
        </p:blipFill>
        <p:spPr bwMode="auto">
          <a:xfrm>
            <a:off x="5995246" y="3884419"/>
            <a:ext cx="2895601" cy="25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8056" r="58391" b="25992"/>
          <a:stretch/>
        </p:blipFill>
        <p:spPr bwMode="auto">
          <a:xfrm>
            <a:off x="3506677" y="5051593"/>
            <a:ext cx="2391885" cy="19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7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Spelen in het restaurant </a:t>
            </a:r>
            <a:endParaRPr lang="nl-NL" dirty="0"/>
          </a:p>
        </p:txBody>
      </p:sp>
      <p:pic>
        <p:nvPicPr>
          <p:cNvPr id="3074" name="Picture 2" descr="E:\voo goo filmpjes en foto's\20171031_113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0850" y="2060848"/>
            <a:ext cx="3615314" cy="203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voo goo filmpjes en foto's\20171031_1152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2878" y="2060848"/>
            <a:ext cx="3615314" cy="203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voo goo filmpjes en foto's\20171031_115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1109" y="2060848"/>
            <a:ext cx="3615315" cy="203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E:\voo goo filmpjes en foto's\20171106_114335_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2653" y="2069544"/>
            <a:ext cx="361531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E:\voo goo filmpjes en foto's\20171106_1147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" y="4975366"/>
            <a:ext cx="3402238" cy="188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F:\DCIM\100OLYMP\P101013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53" y="4885314"/>
            <a:ext cx="2712921" cy="197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16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Spelen in het restaurant </a:t>
            </a:r>
            <a:endParaRPr lang="nl-NL" dirty="0"/>
          </a:p>
        </p:txBody>
      </p:sp>
      <p:pic>
        <p:nvPicPr>
          <p:cNvPr id="4" name="Afbeelding 3" descr="E:\voo goo filmpjes en foto's\20171107_1149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521" y="1988840"/>
            <a:ext cx="309634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jdelijke aanduiding voor inhoud 4" descr="E:\voo goo filmpjes en foto's\20171106_11550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3708" y="2024844"/>
            <a:ext cx="309634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E:\voo goo filmpjes en foto's\20171107_1444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069" y="2080991"/>
            <a:ext cx="3063909" cy="179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E:\voo goo filmpjes en foto's\20171107_1444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6134" y="2060849"/>
            <a:ext cx="3096345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E:\voo goo filmpjes en foto's\20171107_1453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/>
          <a:stretch/>
        </p:blipFill>
        <p:spPr bwMode="auto">
          <a:xfrm rot="5400000">
            <a:off x="2307672" y="4757224"/>
            <a:ext cx="2520280" cy="202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F:\DCIM\100OLYMP\P101014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56" y="4518963"/>
            <a:ext cx="2889872" cy="2222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26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</a:t>
            </a:r>
            <a:r>
              <a:rPr lang="nl-NL" dirty="0" smtClean="0"/>
              <a:t>roodbakken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663038" cy="206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2915753" cy="518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6"/>
          <a:stretch/>
        </p:blipFill>
        <p:spPr bwMode="auto">
          <a:xfrm>
            <a:off x="0" y="3645024"/>
            <a:ext cx="1903140" cy="22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scontent-amt2-1.xx.fbcdn.net/v/t34.0-12/23601949_1462821997158411_1341854634_n.jpg?oh=7d5d354e9a7b2dcaaa966b861c60b928&amp;oe=5A59D0C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37" y="1484815"/>
            <a:ext cx="2099134" cy="373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0"/>
          <a:stretch/>
        </p:blipFill>
        <p:spPr bwMode="auto">
          <a:xfrm>
            <a:off x="2011787" y="3620081"/>
            <a:ext cx="1984149" cy="22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4453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28</Words>
  <Application>Microsoft Office PowerPoint</Application>
  <PresentationFormat>Diavoorstelling (4:3)</PresentationFormat>
  <Paragraphs>10</Paragraphs>
  <Slides>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Kantoorthema</vt:lpstr>
      <vt:lpstr>Thema </vt:lpstr>
      <vt:lpstr>Eten proeven uit het buitenland</vt:lpstr>
      <vt:lpstr>Placemats maken in tweetallen</vt:lpstr>
      <vt:lpstr>Menukaarten maken</vt:lpstr>
      <vt:lpstr>Buiten rekenen met plaatjes</vt:lpstr>
      <vt:lpstr>Spelen in het restaurant </vt:lpstr>
      <vt:lpstr>Spelen in het restaurant </vt:lpstr>
      <vt:lpstr>Broodbakken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</dc:title>
  <dc:creator>Thirza de Kovel</dc:creator>
  <cp:lastModifiedBy>Thirza de Kovel</cp:lastModifiedBy>
  <cp:revision>9</cp:revision>
  <dcterms:created xsi:type="dcterms:W3CDTF">2017-11-13T16:12:02Z</dcterms:created>
  <dcterms:modified xsi:type="dcterms:W3CDTF">2018-01-11T11:03:16Z</dcterms:modified>
</cp:coreProperties>
</file>