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3" r:id="rId4"/>
    <p:sldId id="257" r:id="rId5"/>
    <p:sldId id="258" r:id="rId6"/>
    <p:sldId id="260" r:id="rId7"/>
    <p:sldId id="261" r:id="rId8"/>
    <p:sldId id="262" r:id="rId9"/>
    <p:sldId id="266" r:id="rId10"/>
    <p:sldId id="26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59A07-3658-43F2-9A63-556A848A55EB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6A38C-1E70-447D-8568-447FAE57AA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67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Turkije roze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6A38C-1E70-447D-8568-447FAE57AA3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64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5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59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33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98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99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02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72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94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44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80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16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A763-6749-4C89-93A3-68E073282A18}" type="datetimeFigureOut">
              <a:rPr lang="nl-NL" smtClean="0"/>
              <a:t>29-10-2017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3673-AB5B-4B79-AF50-7F4C5FDB5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Proeven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Uit verschillende landen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89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Nabespreken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26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Brief van meneer </a:t>
            </a:r>
            <a:r>
              <a:rPr lang="nl-NL" dirty="0" err="1" smtClean="0"/>
              <a:t>Tortellini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502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van de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proeven verschillende etenswaren</a:t>
            </a:r>
          </a:p>
          <a:p>
            <a:r>
              <a:rPr lang="nl-NL" dirty="0" smtClean="0"/>
              <a:t>We kennen de begrippen zoet, zuur, zout en bitter </a:t>
            </a:r>
          </a:p>
          <a:p>
            <a:r>
              <a:rPr lang="nl-NL" dirty="0" smtClean="0"/>
              <a:t>We weten hoe het eten heet</a:t>
            </a:r>
          </a:p>
          <a:p>
            <a:r>
              <a:rPr lang="nl-NL" dirty="0" smtClean="0"/>
              <a:t>We weten waar het eten vandaan komt</a:t>
            </a:r>
          </a:p>
          <a:p>
            <a:r>
              <a:rPr lang="nl-NL" dirty="0" smtClean="0"/>
              <a:t>Leren samen te werken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81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Proeven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Zoet, zuur, zout, bitter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7" y="2708920"/>
            <a:ext cx="25622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36" y="2708920"/>
            <a:ext cx="228810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76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 gaan proeven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Brie</a:t>
            </a:r>
          </a:p>
          <a:p>
            <a:r>
              <a:rPr lang="nl-NL" dirty="0" smtClean="0"/>
              <a:t>Tzatziki</a:t>
            </a:r>
          </a:p>
          <a:p>
            <a:r>
              <a:rPr lang="nl-NL" dirty="0" smtClean="0"/>
              <a:t>Pasta </a:t>
            </a:r>
          </a:p>
          <a:p>
            <a:r>
              <a:rPr lang="nl-NL" dirty="0" smtClean="0"/>
              <a:t>Kroepoek </a:t>
            </a:r>
          </a:p>
          <a:p>
            <a:r>
              <a:rPr lang="nl-NL" dirty="0" smtClean="0"/>
              <a:t>Humus</a:t>
            </a:r>
          </a:p>
          <a:p>
            <a:r>
              <a:rPr lang="nl-NL" dirty="0" smtClean="0"/>
              <a:t>Jonge kaas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76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heet het eten?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Brie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Tzatziki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Pasta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Kroepoek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Humus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Jonge kaas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4140253"/>
            <a:ext cx="1128820" cy="87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15" y="3315373"/>
            <a:ext cx="123732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Afbeeldingsresultaat voor pa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1" name="Picture 9" descr="Afbeeldingsresultaat voor kroepo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34" y="5727351"/>
            <a:ext cx="1202997" cy="1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Afbeeldingsresultaat voor hum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15" y="4941168"/>
            <a:ext cx="1332560" cy="10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Afbeeldingsresultaat voor blokjes ka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12" y="1436487"/>
            <a:ext cx="1105929" cy="9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12" y="2372878"/>
            <a:ext cx="1237691" cy="92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70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komt het vandaan?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65104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Brie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Tzatziki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Pasta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Kroepoek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Humus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Jonge kaas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059832" y="1484783"/>
            <a:ext cx="302433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700" dirty="0" smtClean="0"/>
              <a:t>Griekenland</a:t>
            </a:r>
          </a:p>
          <a:p>
            <a:endParaRPr lang="nl-NL" sz="2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700" dirty="0" smtClean="0"/>
              <a:t>Turkije </a:t>
            </a:r>
          </a:p>
          <a:p>
            <a:endParaRPr lang="nl-NL" sz="2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700" dirty="0" smtClean="0"/>
              <a:t>Nederland</a:t>
            </a:r>
          </a:p>
          <a:p>
            <a:endParaRPr lang="nl-NL" sz="2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700" dirty="0" smtClean="0"/>
              <a:t>China</a:t>
            </a:r>
          </a:p>
          <a:p>
            <a:endParaRPr lang="nl-NL" sz="2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700" dirty="0" smtClean="0"/>
              <a:t>Italië </a:t>
            </a:r>
          </a:p>
          <a:p>
            <a:endParaRPr lang="nl-NL" sz="2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700" dirty="0" smtClean="0"/>
              <a:t>Frankrijk </a:t>
            </a:r>
            <a:endParaRPr lang="nl-NL" sz="2700" dirty="0"/>
          </a:p>
        </p:txBody>
      </p:sp>
      <p:pic>
        <p:nvPicPr>
          <p:cNvPr id="4098" name="Picture 2" descr="Afbeeldingsresultaat voor nederland v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57956"/>
            <a:ext cx="951570" cy="6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griekenland v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01191"/>
            <a:ext cx="980820" cy="6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turkije v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46" y="3161002"/>
            <a:ext cx="980820" cy="6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china v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46" y="4005064"/>
            <a:ext cx="994496" cy="66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fbeeldingsresultaat voor italie v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5" y="4716136"/>
            <a:ext cx="979897" cy="65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fbeeldingsresultaat voor franse v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36" y="5523081"/>
            <a:ext cx="934906" cy="6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liggen die landen?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1" y="0"/>
            <a:ext cx="13408419" cy="99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78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geleerd?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25622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1049337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124744"/>
            <a:ext cx="1354137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8216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108</Words>
  <Application>Microsoft Office PowerPoint</Application>
  <PresentationFormat>Diavoorstelling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Proeven </vt:lpstr>
      <vt:lpstr>Introductie</vt:lpstr>
      <vt:lpstr>Doel van de les</vt:lpstr>
      <vt:lpstr>Proeven </vt:lpstr>
      <vt:lpstr>We gaan proeven</vt:lpstr>
      <vt:lpstr>Hoe heet het eten?</vt:lpstr>
      <vt:lpstr>Waar komt het vandaan?</vt:lpstr>
      <vt:lpstr>Waar liggen die landen?</vt:lpstr>
      <vt:lpstr>Wat hebben we geleerd?</vt:lpstr>
      <vt:lpstr>Nabespreken 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Proeven</dc:title>
  <dc:creator>Thirza de Kovel</dc:creator>
  <cp:lastModifiedBy>Thirza de Kovel</cp:lastModifiedBy>
  <cp:revision>6</cp:revision>
  <dcterms:created xsi:type="dcterms:W3CDTF">2017-10-29T09:04:18Z</dcterms:created>
  <dcterms:modified xsi:type="dcterms:W3CDTF">2017-10-29T10:18:29Z</dcterms:modified>
</cp:coreProperties>
</file>